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E708"/>
    <a:srgbClr val="FF6600"/>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014" y="1998"/>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NZ"/>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9BD2F05D-0370-44D6-BB24-6F59FFF6F283}" type="datetimeFigureOut">
              <a:rPr lang="en-NZ" smtClean="0"/>
              <a:t>23/02/2014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9F31618-0CA7-4A28-938E-860154B3D9FB}" type="slidenum">
              <a:rPr lang="en-NZ" smtClean="0"/>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BD2F05D-0370-44D6-BB24-6F59FFF6F283}" type="datetimeFigureOut">
              <a:rPr lang="en-NZ" smtClean="0"/>
              <a:t>23/02/2014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9F31618-0CA7-4A28-938E-860154B3D9FB}"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BD2F05D-0370-44D6-BB24-6F59FFF6F283}" type="datetimeFigureOut">
              <a:rPr lang="en-NZ" smtClean="0"/>
              <a:t>23/02/2014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9F31618-0CA7-4A28-938E-860154B3D9FB}"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BD2F05D-0370-44D6-BB24-6F59FFF6F283}" type="datetimeFigureOut">
              <a:rPr lang="en-NZ" smtClean="0"/>
              <a:t>23/02/2014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9F31618-0CA7-4A28-938E-860154B3D9FB}"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D2F05D-0370-44D6-BB24-6F59FFF6F283}" type="datetimeFigureOut">
              <a:rPr lang="en-NZ" smtClean="0"/>
              <a:t>23/02/2014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9F31618-0CA7-4A28-938E-860154B3D9FB}" type="slidenum">
              <a:rPr lang="en-NZ" smtClean="0"/>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9BD2F05D-0370-44D6-BB24-6F59FFF6F283}" type="datetimeFigureOut">
              <a:rPr lang="en-NZ" smtClean="0"/>
              <a:t>23/02/2014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9F31618-0CA7-4A28-938E-860154B3D9FB}"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9BD2F05D-0370-44D6-BB24-6F59FFF6F283}" type="datetimeFigureOut">
              <a:rPr lang="en-NZ" smtClean="0"/>
              <a:t>23/02/2014</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59F31618-0CA7-4A28-938E-860154B3D9FB}"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9BD2F05D-0370-44D6-BB24-6F59FFF6F283}" type="datetimeFigureOut">
              <a:rPr lang="en-NZ" smtClean="0"/>
              <a:t>23/02/2014</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59F31618-0CA7-4A28-938E-860154B3D9FB}"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D2F05D-0370-44D6-BB24-6F59FFF6F283}" type="datetimeFigureOut">
              <a:rPr lang="en-NZ" smtClean="0"/>
              <a:t>23/02/2014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59F31618-0CA7-4A28-938E-860154B3D9FB}"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D2F05D-0370-44D6-BB24-6F59FFF6F283}" type="datetimeFigureOut">
              <a:rPr lang="en-NZ" smtClean="0"/>
              <a:t>23/02/2014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9F31618-0CA7-4A28-938E-860154B3D9FB}"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D2F05D-0370-44D6-BB24-6F59FFF6F283}" type="datetimeFigureOut">
              <a:rPr lang="en-NZ" smtClean="0"/>
              <a:t>23/02/2014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9F31618-0CA7-4A28-938E-860154B3D9FB}"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9BD2F05D-0370-44D6-BB24-6F59FFF6F283}" type="datetimeFigureOut">
              <a:rPr lang="en-NZ" smtClean="0"/>
              <a:t>23/02/2014</a:t>
            </a:fld>
            <a:endParaRPr lang="en-NZ"/>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59F31618-0CA7-4A28-938E-860154B3D9FB}" type="slidenum">
              <a:rPr lang="en-NZ" smtClean="0"/>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Text Box 2"/>
          <p:cNvSpPr txBox="1">
            <a:spLocks noChangeArrowheads="1"/>
          </p:cNvSpPr>
          <p:nvPr/>
        </p:nvSpPr>
        <p:spPr bwMode="auto">
          <a:xfrm>
            <a:off x="0" y="0"/>
            <a:ext cx="2564904" cy="2051720"/>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NZ" b="1" i="0" u="none" strike="noStrike" cap="none" normalizeH="0" baseline="0" dirty="0" smtClean="0">
                <a:ln>
                  <a:noFill/>
                </a:ln>
                <a:solidFill>
                  <a:srgbClr val="FF6600"/>
                </a:solidFill>
                <a:effectLst/>
                <a:latin typeface="Calibri" pitchFamily="34" charset="0"/>
              </a:rPr>
              <a:t>What is a bullet train?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NZ" sz="1400" b="0" i="0" u="none" strike="noStrike" cap="none" normalizeH="0" baseline="0" dirty="0" smtClean="0">
                <a:ln>
                  <a:noFill/>
                </a:ln>
                <a:solidFill>
                  <a:srgbClr val="FF6600"/>
                </a:solidFill>
                <a:effectLst/>
                <a:latin typeface="Calibri" pitchFamily="34" charset="0"/>
              </a:rPr>
              <a:t>A bullet train is a high velocity vehicle to transport passengers to and fro. It was originated in Japan. It’s called the bullet train cause of its aerodynamic appearance and speed.</a:t>
            </a:r>
            <a:endParaRPr kumimoji="0" lang="en-US" sz="1800" b="0" i="0" u="none" strike="noStrike" cap="none" normalizeH="0" baseline="0" dirty="0" smtClean="0">
              <a:ln>
                <a:noFill/>
              </a:ln>
              <a:solidFill>
                <a:srgbClr val="FF6600"/>
              </a:solidFill>
              <a:effectLst/>
              <a:latin typeface="Arial" pitchFamily="34" charset="0"/>
            </a:endParaRPr>
          </a:p>
        </p:txBody>
      </p:sp>
      <p:sp>
        <p:nvSpPr>
          <p:cNvPr id="1027" name="Text Box 3"/>
          <p:cNvSpPr txBox="1">
            <a:spLocks noChangeArrowheads="1"/>
          </p:cNvSpPr>
          <p:nvPr/>
        </p:nvSpPr>
        <p:spPr bwMode="auto">
          <a:xfrm>
            <a:off x="4435475" y="0"/>
            <a:ext cx="2422525" cy="2051720"/>
          </a:xfrm>
          <a:prstGeom prst="rect">
            <a:avLst/>
          </a:prstGeom>
          <a:solidFill>
            <a:srgbClr val="00FF0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NZ" b="1" i="0" u="none" strike="noStrike" cap="none" normalizeH="0" baseline="0" dirty="0" smtClean="0">
                <a:ln>
                  <a:noFill/>
                </a:ln>
                <a:solidFill>
                  <a:srgbClr val="FFFF00"/>
                </a:solidFill>
                <a:effectLst/>
                <a:latin typeface="Calibri" pitchFamily="34" charset="0"/>
              </a:rPr>
              <a:t>Where in the world is the fastest bullet train? </a:t>
            </a:r>
            <a:r>
              <a:rPr kumimoji="0" lang="en-NZ" sz="1200" b="0" i="0" u="none" strike="noStrike" cap="none" normalizeH="0" baseline="0" dirty="0" smtClean="0">
                <a:ln>
                  <a:noFill/>
                </a:ln>
                <a:solidFill>
                  <a:srgbClr val="FFFF00"/>
                </a:solidFill>
                <a:effectLst/>
                <a:latin typeface="Calibri" pitchFamily="34" charset="0"/>
              </a:rPr>
              <a:t>The fastest bullet train is in china. Bigger, better, faster may be the way to describe china these days. The high speed train has broken the world record 300 kilometres to311 kilometres per hour.</a:t>
            </a:r>
            <a:endParaRPr kumimoji="0" lang="en-US" sz="1200" b="0" i="0" u="none" strike="noStrike" cap="none" normalizeH="0" baseline="0" dirty="0" smtClean="0">
              <a:ln>
                <a:noFill/>
              </a:ln>
              <a:solidFill>
                <a:srgbClr val="FFFF00"/>
              </a:solidFill>
              <a:effectLst/>
              <a:latin typeface="Arial" pitchFamily="34" charset="0"/>
            </a:endParaRPr>
          </a:p>
        </p:txBody>
      </p:sp>
      <p:pic>
        <p:nvPicPr>
          <p:cNvPr id="6" name="Picture 5" descr="https://encrypted-tbn3.gstatic.com/images?q=tbn:ANd9GcSmBzmJFIFc7hvWy1RDi4J3b3IftNLkUKYlv6w44EyPAL_mk0YUsA"/>
          <p:cNvPicPr/>
          <p:nvPr/>
        </p:nvPicPr>
        <p:blipFill>
          <a:blip r:embed="rId2" cstate="print"/>
          <a:srcRect/>
          <a:stretch>
            <a:fillRect/>
          </a:stretch>
        </p:blipFill>
        <p:spPr bwMode="auto">
          <a:xfrm>
            <a:off x="2564904" y="0"/>
            <a:ext cx="1873360" cy="2035534"/>
          </a:xfrm>
          <a:prstGeom prst="rect">
            <a:avLst/>
          </a:prstGeom>
          <a:noFill/>
          <a:ln w="9525">
            <a:noFill/>
            <a:miter lim="800000"/>
            <a:headEnd/>
            <a:tailEnd/>
          </a:ln>
        </p:spPr>
      </p:pic>
      <p:pic>
        <p:nvPicPr>
          <p:cNvPr id="7" name="Picture 6" descr="https://encrypted-tbn1.gstatic.com/images?q=tbn:ANd9GcTrOm-UQdhRffpJ-JCUvq4-oeHk22kxkpnUjNt1GJ9oJdzRgT0d"/>
          <p:cNvPicPr/>
          <p:nvPr/>
        </p:nvPicPr>
        <p:blipFill>
          <a:blip r:embed="rId3" cstate="print"/>
          <a:srcRect/>
          <a:stretch>
            <a:fillRect/>
          </a:stretch>
        </p:blipFill>
        <p:spPr bwMode="auto">
          <a:xfrm>
            <a:off x="0" y="2051720"/>
            <a:ext cx="6858000" cy="2987824"/>
          </a:xfrm>
          <a:prstGeom prst="rect">
            <a:avLst/>
          </a:prstGeom>
          <a:noFill/>
          <a:ln w="9525">
            <a:noFill/>
            <a:miter lim="800000"/>
            <a:headEnd/>
            <a:tailEnd/>
          </a:ln>
        </p:spPr>
      </p:pic>
      <p:pic>
        <p:nvPicPr>
          <p:cNvPr id="8" name="Picture 7" descr="https://encrypted-tbn0.gstatic.com/images?q=tbn:ANd9GcR0dd7uxdsYxsv4YiZmXeISF6CvqCo_CHGe7Yx12A18Hn7LwHO8"/>
          <p:cNvPicPr/>
          <p:nvPr/>
        </p:nvPicPr>
        <p:blipFill>
          <a:blip r:embed="rId4" cstate="print"/>
          <a:srcRect/>
          <a:stretch>
            <a:fillRect/>
          </a:stretch>
        </p:blipFill>
        <p:spPr bwMode="auto">
          <a:xfrm>
            <a:off x="0" y="6516216"/>
            <a:ext cx="6858000" cy="2627784"/>
          </a:xfrm>
          <a:prstGeom prst="rect">
            <a:avLst/>
          </a:prstGeom>
          <a:noFill/>
          <a:ln w="9525">
            <a:noFill/>
            <a:miter lim="800000"/>
            <a:headEnd/>
            <a:tailEnd/>
          </a:ln>
        </p:spPr>
      </p:pic>
      <p:sp>
        <p:nvSpPr>
          <p:cNvPr id="1028" name="WordArt 4"/>
          <p:cNvSpPr>
            <a:spLocks noChangeArrowheads="1" noChangeShapeType="1" noTextEdit="1"/>
          </p:cNvSpPr>
          <p:nvPr/>
        </p:nvSpPr>
        <p:spPr bwMode="auto">
          <a:xfrm>
            <a:off x="332656" y="5292080"/>
            <a:ext cx="6336704" cy="504056"/>
          </a:xfrm>
          <a:prstGeom prst="rect">
            <a:avLst/>
          </a:prstGeom>
        </p:spPr>
        <p:txBody>
          <a:bodyPr vert="horz" wrap="none" fromWordArt="1">
            <a:prstTxWarp prst="textWave4">
              <a:avLst>
                <a:gd name="adj1" fmla="val 13005"/>
                <a:gd name="adj2" fmla="val 0"/>
              </a:avLst>
            </a:prstTxWarp>
          </a:bodyPr>
          <a:lstStyle/>
          <a:p>
            <a:pPr algn="ctr" rtl="0" fontAlgn="auto"/>
            <a:r>
              <a:rPr lang="en-NZ" sz="3600" kern="10" spc="0" dirty="0" smtClean="0">
                <a:ln w="9525">
                  <a:noFill/>
                  <a:round/>
                  <a:headEnd/>
                  <a:tailEnd/>
                </a:ln>
                <a:gradFill rotWithShape="0">
                  <a:gsLst>
                    <a:gs pos="0">
                      <a:srgbClr val="00FF00"/>
                    </a:gs>
                    <a:gs pos="100000">
                      <a:srgbClr val="00CCFF"/>
                    </a:gs>
                  </a:gsLst>
                  <a:lin ang="0" scaled="1"/>
                </a:gradFill>
                <a:effectLst>
                  <a:outerShdw dist="99190" dir="7788334" algn="ctr" rotWithShape="0">
                    <a:srgbClr val="000080">
                      <a:alpha val="80000"/>
                    </a:srgbClr>
                  </a:outerShdw>
                </a:effectLst>
                <a:latin typeface="Arial Black"/>
              </a:rPr>
              <a:t>bullet trains</a:t>
            </a:r>
            <a:endParaRPr lang="en-NZ" sz="3600" kern="10" spc="0" dirty="0">
              <a:ln w="9525">
                <a:noFill/>
                <a:round/>
                <a:headEnd/>
                <a:tailEnd/>
              </a:ln>
              <a:gradFill rotWithShape="0">
                <a:gsLst>
                  <a:gs pos="0">
                    <a:srgbClr val="00FF00"/>
                  </a:gs>
                  <a:gs pos="100000">
                    <a:srgbClr val="00CCFF"/>
                  </a:gs>
                </a:gsLst>
                <a:lin ang="0" scaled="1"/>
              </a:gradFill>
              <a:effectLst>
                <a:outerShdw dist="99190" dir="7788334" algn="ctr" rotWithShape="0">
                  <a:srgbClr val="000080">
                    <a:alpha val="80000"/>
                  </a:srgbClr>
                </a:outerShdw>
              </a:effectLst>
              <a:latin typeface="Arial Black"/>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ext Box 3"/>
          <p:cNvSpPr txBox="1">
            <a:spLocks noChangeArrowheads="1"/>
          </p:cNvSpPr>
          <p:nvPr/>
        </p:nvSpPr>
        <p:spPr bwMode="auto">
          <a:xfrm>
            <a:off x="4435475" y="0"/>
            <a:ext cx="2422525" cy="2051720"/>
          </a:xfrm>
          <a:prstGeom prst="rect">
            <a:avLst/>
          </a:prstGeom>
          <a:solidFill>
            <a:srgbClr val="FF000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US" dirty="0" smtClean="0">
                <a:solidFill>
                  <a:srgbClr val="00FF00"/>
                </a:solidFill>
                <a:latin typeface="Arial" pitchFamily="34" charset="0"/>
              </a:rPr>
              <a:t>Where was the bullet train originated in? </a:t>
            </a:r>
          </a:p>
          <a:p>
            <a:pPr marL="0" marR="0" lvl="0" indent="0" algn="l" defTabSz="914400" rtl="0" eaLnBrk="1" fontAlgn="base" latinLnBrk="0" hangingPunct="1">
              <a:lnSpc>
                <a:spcPct val="100000"/>
              </a:lnSpc>
              <a:spcBef>
                <a:spcPct val="0"/>
              </a:spcBef>
              <a:spcAft>
                <a:spcPts val="1000"/>
              </a:spcAft>
              <a:buClrTx/>
              <a:buSzTx/>
              <a:buFontTx/>
              <a:buNone/>
              <a:tabLst/>
            </a:pPr>
            <a:r>
              <a:rPr lang="en-US" sz="1400" dirty="0">
                <a:solidFill>
                  <a:srgbClr val="00FF00"/>
                </a:solidFill>
                <a:latin typeface="Arial" pitchFamily="34" charset="0"/>
              </a:rPr>
              <a:t>T</a:t>
            </a:r>
            <a:r>
              <a:rPr lang="en-US" sz="1400" dirty="0" smtClean="0">
                <a:solidFill>
                  <a:srgbClr val="00FF00"/>
                </a:solidFill>
                <a:latin typeface="Arial" pitchFamily="34" charset="0"/>
              </a:rPr>
              <a:t>he bullet the train originated in Japan. The actual Japanese name is shinkansen</a:t>
            </a:r>
            <a:r>
              <a:rPr lang="en-US" sz="1400" dirty="0">
                <a:solidFill>
                  <a:srgbClr val="00FF00"/>
                </a:solidFill>
                <a:latin typeface="Arial" pitchFamily="34" charset="0"/>
              </a:rPr>
              <a:t> </a:t>
            </a:r>
            <a:r>
              <a:rPr lang="en-US" sz="1400" dirty="0" smtClean="0">
                <a:solidFill>
                  <a:srgbClr val="00FF00"/>
                </a:solidFill>
                <a:latin typeface="Arial" pitchFamily="34" charset="0"/>
              </a:rPr>
              <a:t>which in English means new trunk lines</a:t>
            </a:r>
            <a:endParaRPr kumimoji="0" lang="en-US" sz="1400" b="0" i="0" u="none" strike="noStrike" cap="none" normalizeH="0" baseline="0" dirty="0" smtClean="0">
              <a:ln>
                <a:noFill/>
              </a:ln>
              <a:solidFill>
                <a:srgbClr val="00FF00"/>
              </a:solidFill>
              <a:effectLst/>
              <a:latin typeface="Arial" pitchFamily="34" charset="0"/>
            </a:endParaRPr>
          </a:p>
        </p:txBody>
      </p:sp>
      <p:sp>
        <p:nvSpPr>
          <p:cNvPr id="10" name="Text Box 3"/>
          <p:cNvSpPr txBox="1">
            <a:spLocks noChangeArrowheads="1"/>
          </p:cNvSpPr>
          <p:nvPr/>
        </p:nvSpPr>
        <p:spPr bwMode="auto">
          <a:xfrm>
            <a:off x="2060848" y="0"/>
            <a:ext cx="2422525" cy="2051720"/>
          </a:xfrm>
          <a:prstGeom prst="rect">
            <a:avLst/>
          </a:prstGeom>
          <a:solidFill>
            <a:schemeClr val="tx2">
              <a:lumMod val="60000"/>
              <a:lumOff val="40000"/>
            </a:scheme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US" dirty="0" smtClean="0">
                <a:solidFill>
                  <a:srgbClr val="FF0000"/>
                </a:solidFill>
                <a:latin typeface="Arial" pitchFamily="34" charset="0"/>
              </a:rPr>
              <a:t>What is the speed of a normal bullet train?</a:t>
            </a:r>
          </a:p>
          <a:p>
            <a:pPr marL="0" marR="0" lvl="0" indent="0" algn="l" defTabSz="914400" rtl="0" eaLnBrk="1" fontAlgn="base" latinLnBrk="0" hangingPunct="1">
              <a:lnSpc>
                <a:spcPct val="100000"/>
              </a:lnSpc>
              <a:spcBef>
                <a:spcPct val="0"/>
              </a:spcBef>
              <a:spcAft>
                <a:spcPts val="1000"/>
              </a:spcAft>
              <a:buClrTx/>
              <a:buSzTx/>
              <a:buFontTx/>
              <a:buNone/>
              <a:tabLst/>
            </a:pPr>
            <a:r>
              <a:rPr lang="en-US" sz="1400" dirty="0" smtClean="0">
                <a:solidFill>
                  <a:srgbClr val="FF0000"/>
                </a:solidFill>
                <a:latin typeface="Arial" pitchFamily="34" charset="0"/>
              </a:rPr>
              <a:t>The average speed of a normal bullet train varies from 150 to 185. The bullet trains have been around since the 1980s and the 1990s.</a:t>
            </a:r>
          </a:p>
        </p:txBody>
      </p:sp>
      <p:sp>
        <p:nvSpPr>
          <p:cNvPr id="11" name="Text Box 3"/>
          <p:cNvSpPr txBox="1">
            <a:spLocks noChangeArrowheads="1"/>
          </p:cNvSpPr>
          <p:nvPr/>
        </p:nvSpPr>
        <p:spPr bwMode="auto">
          <a:xfrm>
            <a:off x="0" y="0"/>
            <a:ext cx="2107109" cy="2051720"/>
          </a:xfrm>
          <a:prstGeom prst="rect">
            <a:avLst/>
          </a:prstGeom>
          <a:solidFill>
            <a:srgbClr val="FF660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US" sz="2000" dirty="0" smtClean="0">
                <a:solidFill>
                  <a:srgbClr val="00B0F0"/>
                </a:solidFill>
                <a:latin typeface="Arial" pitchFamily="34" charset="0"/>
              </a:rPr>
              <a:t>How long does it take for a bullet train to stop?</a:t>
            </a:r>
          </a:p>
          <a:p>
            <a:pPr fontAlgn="base">
              <a:spcBef>
                <a:spcPct val="0"/>
              </a:spcBef>
              <a:spcAft>
                <a:spcPts val="1000"/>
              </a:spcAft>
            </a:pPr>
            <a:r>
              <a:rPr lang="en-US" sz="1400" dirty="0" smtClean="0">
                <a:solidFill>
                  <a:srgbClr val="00B0F0"/>
                </a:solidFill>
                <a:latin typeface="Arial" pitchFamily="34" charset="0"/>
              </a:rPr>
              <a:t>At top velocity it takes three minutes and forty five seconds to come to a complete halt.</a:t>
            </a:r>
          </a:p>
        </p:txBody>
      </p:sp>
      <p:pic>
        <p:nvPicPr>
          <p:cNvPr id="2052" name="Picture 4" descr="https://encrypted-tbn2.gstatic.com/images?q=tbn:ANd9GcR29OFKNSgOtb2zn8aHpvW0_bo8jo6P7FmK0DYvsB8-YrICRtLwug"/>
          <p:cNvPicPr>
            <a:picLocks noChangeAspect="1" noChangeArrowheads="1"/>
          </p:cNvPicPr>
          <p:nvPr/>
        </p:nvPicPr>
        <p:blipFill>
          <a:blip r:embed="rId2" cstate="print"/>
          <a:srcRect/>
          <a:stretch>
            <a:fillRect/>
          </a:stretch>
        </p:blipFill>
        <p:spPr bwMode="auto">
          <a:xfrm>
            <a:off x="0" y="2051720"/>
            <a:ext cx="6858000" cy="3168352"/>
          </a:xfrm>
          <a:prstGeom prst="rect">
            <a:avLst/>
          </a:prstGeom>
          <a:noFill/>
        </p:spPr>
      </p:pic>
      <p:pic>
        <p:nvPicPr>
          <p:cNvPr id="2054" name="Picture 6" descr="https://encrypted-tbn1.gstatic.com/images?q=tbn:ANd9GcSYCR0TTaA4vIJ8-EuB0RQD-SPFpa6mXxIBqLrPrPaTMk_Idkcy"/>
          <p:cNvPicPr>
            <a:picLocks noChangeAspect="1" noChangeArrowheads="1"/>
          </p:cNvPicPr>
          <p:nvPr/>
        </p:nvPicPr>
        <p:blipFill>
          <a:blip r:embed="rId3" cstate="print"/>
          <a:srcRect/>
          <a:stretch>
            <a:fillRect/>
          </a:stretch>
        </p:blipFill>
        <p:spPr bwMode="auto">
          <a:xfrm>
            <a:off x="0" y="6948264"/>
            <a:ext cx="6858000" cy="2195736"/>
          </a:xfrm>
          <a:prstGeom prst="rect">
            <a:avLst/>
          </a:prstGeom>
          <a:noFill/>
        </p:spPr>
      </p:pic>
      <p:sp>
        <p:nvSpPr>
          <p:cNvPr id="2056" name="AutoShape 8" descr="data:image/jpeg;base64,/9j/4AAQSkZJRgABAQAAAQABAAD/2wCEAAkGBxQSEhUUEhQWFRUWFRQUFhcXFRQUFRQUFBQWFxQUFRUYHCggGBolHBQUITEhJSkrLi4uFx8zRDMsNygtLisBCgoKDg0OGhAQGiwkHyQsLCwsLC0sLCwsLCwsLCwsLCwsLCwsLCwsLCwsLCwsLCwsLCwsLCwsLCwsLCwsLCwsLP/AABEIALoBDwMBEQACEQEDEQH/xAAcAAABBQEBAQAAAAAAAAAAAAADAQIEBQYABwj/xABGEAABAwIDBAYFCgQFAwUAAAABAAIDBBESITEFBkFREyJhcYGRMlKhscEHFCMzQmJyktHwFUOC4VODorLSY5PCFyVEpLP/xAAbAQADAQEBAQEAAAAAAAAAAAAAAQIDBAUGB//EADoRAAIBAgQDBQcDAwQCAwAAAAABAgMRBBIhMQVBUTJhcYGRBhMiobHB0UJS8BQz4RUjovGCkhZicv/aAAwDAQACEQMRAD8A9GqdlxPOLDhd67CY3/nYQVtZMzIdVst5FsTJm+rOxrj/AEyMsR3kOKLARPpIv8aL/wC5D5fWgd2EJWaAlUu1Xu+yyYDIugeCR+KJ5Bb3XcU7hYVnzaV/VPRynkXQTHvbkXDvBCWgyQY52aObKOUg6N/52DCfyjvT1Ed/EWj6xroj98DD/wBxpLfMgp3Akg3zGYPEaeaZLOJQAxUI4oENTAddIBQUALdADroGLdIY7EgYt0gHAoGPBSAdiQA0uSGJdADSgBpCAAuCYDcKYhpCAEzUtDuNc1TZodwTm2TU2hOKZzZFopJkOLRIjeOKYixcxZJmtgTmqkyRhCYiPUbPjkN3sBI0dazh+F4zHgUmMjVGynFuESY2+pO0Ts8zZ/m4qbARBBLFoJGD/pv+cReMUlntHYxFhh6faTzkQyXn0ZwSeMEtiPzFFxCx9CXWYTE88BeJxP4HCz++xRoGpIIlb6sg/I//AIk/lVaiEbUN0N2Hk4YfI6HwJTzdRZQ5CokbZMDkgHBAHFAHBIY5AxQUAOBSGOBQAuJAzrpAJdAHByQxyBiEoAQNukA7owncQ1zUXAE9wTuAF5TEDck1cdwDlDVh3EDk1JoHFM0xYs7lWBuYqTFYY6JNSFYYWp3FYaQmIbZMAdRTteLPaHd4Bt3ckARpKDKwcbeq/wClZ5Pz8iErBcjinez0QQP+m67f+1Jk0fhKVmhj2VR0cGu7M43n/Lk1807isOYGXs0mM+qeqPBrsj4I08A1DWcNRfuyPkf1VaishQQe/lofIp5kLKzkyRLoA4FIY+6QxUDOugBboA4FAx2JIDroARIBboGddACY0ANdIkME6RAgD5UDGCRMRzpEAMLk7iBuelZMZsLLnNBuFO4DSxO4gbo1SYrAnMVXFYbgTuKwjmIuAzCncQlkwGPYCLEAjkcwmAP5sNASBy1b+U3HklZBcYIC3TL8JsPyOuErNDumPF9CAf8ASfI5HwKMz5jy9AjeRHgbg+H9kXXgJpvvGyMHIjs1VXZNkCty/fgldBlaOJTATEkBwcgBwcgBcSBi3SuMQOQI4vQMUPSAaXoAaSgBjigAbigAbgmAwhAwZJQBwQIG5AG2XOaHIASyAEITAaWJ3FYZgTuAN7VSYgJCokaWp3EMsqAWyBHWQAoagYQE2tw5HNKyC41zj2Ecv0upsVdcyLLbiPPL26e1F3zHZcgbhyNvxZjz/ui4mgZBGo8Rn/dO5JzSDp++9O4WFQA0vQAolUjEc9MDsaAFxoAY8oAbjQA3pEAPLwkMbiCAENkANITENcEAIIwUAbBc5qcgDkCOQB1kAIQmAGQK0Jg8KdxDHtTTE0BsrJFsgDkAPaEgHWRcYuFFwsdgRcLAJKcd3dl580aARjTEaH/x92XsSsAGRp+0L9trH8wv8Eh2GkZXB/NmPzD4lFxWGOJ4g+GY9n6J3AGOzNFwOxJgddACY0AI6RAAemzQAplQMQyIAayRABTIkArTdACoAUJiNaCuc0FQByBnIA5AjimAxwTQhpancATwqQgQYquTYdhRcdhMKLisPDUrjHAIuAoakMdZFxDHMTuFgRYi4WGOYi4WAvgB4Z8xkfMJAAfR20Pw9o+N0h2IssJ4i/aNfNufsRcVgNu3z/5DTxTzBYa427O3UeYTuFgZcncQwuTACSkA0uQBwcgYt0AEbomIVr7IGOc4oAJG5IDWByyKHhyQx10ALdAHXQAqAGkJiOsgBpammAzAncQmFACYUwHBqVwHBiLjHYUrgNe4DUgd5ATKUJS2QB9fENZG+d/clc2WErPaLAnasH+I32/olmXUv+gxH7B4qYzo4e0e9UZvDVVvEe1oOhB7jdBlKEo7qwjo0rkgixTcdgUkAOo/XzRcLEWWi5G3756nxTuFiJJSOHC/aPjb9CncViI+M/vL3fGyq4rAHM/f99E7iGOCYDbpANcUwObKRxQA/wCcc0AGbMCgBekQM1jZwshhWvQA/EgBcSQxQ5ADg5AC3QIVACJgcgBLIA7Ci4FRtbealpjaWZod6gu9/gxtz7FUYuWxbpuKvLTx5+C3Zk9qfKiG3+b0kr/vS/QtPaG5uPjZbrDS5mXvaa7/AJfz0MhtL5Vqw36jG9gLveFE6VuZ10sZCG1JPxb/AAVH/qDM49dh7w4+4j4rknh5y2kenQ43Sj26Onc/s19y3pNq9I3GXFo4g5OXBXpVaL/3D6XBYmhjIZqGtt0+Xj/Ld4T+OPb9UA37xF3eZzWSryXZ0O7+hhL+4793IE7asx1lf529yXvqj/UzRYSgtoIPT7YlH2z8fNVGvNczKpg6T/SXVJvZM0WD3E8ATcHssf37FusRJrTdHk1uE0FP4oqz+T/D+viWlPvwf5kY78Jb7v0VrF9UclT2fg+xL5lpTb2079SWnvB99lrHEwZ59XgWIj2df55lnDXQv9GRp78vfktVOL2Z59TBV4dqIfo76Z92Y9io5XFrdWASQA6hO4rESahHDL9+adxWIEtGQquTYjvhsncAL407iBuagBqYDgUAISgDV25LEu4mJwQFx7aohIAgrAncLBWVIPFABWyoAeJUAOEqQDukQAoemIp95t6qagjx1D8yCWRtsZZLeo2+l/tGwHNNJsHoeY1W91XtAkl/zamvZsUbrSPbxdLIOtbTIYb4tLdY9VGjcylVcdiHV7WbG3DEGsHEta1pceJdhAuSu9JQRzu8ndmU2ltUu0K5qtboaxhYrIYnSGwzWEYSm9C20gstUyHJlpJOJ+w09pGp7B5haucaekdX15E2ct9iZu3I55kc84j1R2D0sgOAXicSk5ON+/7H2nsnGyrPl8P3L4LzD69jyP1T2ITvsIXWQNak2Chmdm2KQ8QcDrdmZGa3pU6l01F+hwYvE4ZQcJVIp/8A6W/L5liyCQtDhG/CQCDhcRY6Z27Vo6NRPsv0OSnjcPOKfvI+qGOb6zbd4t71m1bdHRGal2HfwZzGN4ZdxI9xQrFNy5kyCpkb6Erx3kO960U5LZnPOlTn2oItafeGpbq9rx95vxzWsa01zOCpwzCz/S14FjBvMT6cI72O/Vaqu+aOCpwWn+ifqidFtaF3rN723HmFqqqZwVOFVo7NMkiNj/RLXdx+CtTRwzw1WHaiyNPs79P7K7mBT7T+hF3Dq53OdhYXANgbX/tqRd3EQYa2N7sIc0kjLCb35jsKdwJPRp3EJZMDRiZYXKsEbUBO4BA5pQBzoAiwXAPitokO5zXkIAK2qIQAQVgTAe2pB4oEYjfT5RBTn5vSATVJOE/aZEeRt6b/ALug1JGhcY3YN2PLKmkfJI6SqeZ5nn1sViOLjpYZjD6Le3QdUaPJmLmWMtZhba9zxPM+PBdl1BWMrXZSVlWXaLmnNs1UbABCAMUhwt9pPIDiVKglrIL9CNU15cMLeozkPSd+I/Ae1TKo2rLRDUUtSPFC5+TGk9wuB+iwnUjDtOx0UMNWru1KLl4L77Gr2FQmKOzvSccRHLKwH75rxsVWVSd1sj9C4JgJ4PD5anak7vu7i0aL2AzJyAGZJ5AcSudHrN21ZafwVzGh1QTE06DLGezk3xuc9F30eHznrPRfM+cx3tFQoNxo/G/+Prz8vULS727PpGE2xShxAaxuOSwA1ecm5k6kdy9KnQpUuytevM+TxfFMViv7ktOi0Xpz8ysqflXkJ+ipmAcMb3OJ7w0C3mVrnPPsH2H8pbWsZHPA4BoY0PjcHZNtmWOtbTgSmqgWNbRb7UL7n5wxtzpJeI6AfbA5K86YkrE5m16STSWnf/XE74qXGD3SNo4itDszkvNjxFTO0ER7i34FQ8PSf6UdEeI4uO1R/X6jv4VAdG27nu/VQ8JRfL5m0eM4xfqT8kd/A4+BePEH3hS8FT5Nmy45iOcYv1/Io2KBpIfFt/cQl/R22kWuON9qn8/8EqGhc37YPgQqWHkuZL4pSlvBr+eRIq5nM6Ik5Pd0DwCRcOaTG+/BzXNsDycexaxp6ZZHl1asfe+8p/MqWCqabHG8AkXLGuvY63ABXE6dWL0ufQP/AE6tFP4U30drB6TZAc/GWlhNrgNs2+l7OBsbEjI+5WpTW6POr4agtacvmmF2ls7o8yctRwyuAcuwkeY8Nb6XOKFJznkW/LvIDoDra/77E1rsTOnKDtIK2dcuYqwUVCeYVh7ZU7isEbUHmncLBBVFPMKw8VQ4ouFjhM0piFwg8UAeYb+b79Z1NRvtmWyzg2twLInDlxeNNBnmrjG7E2ZCGqhiZhhJLnZPlw2JadWMB0B48+a7I5Iq0XrzZg027sG/ajGizQfZdV72MVoGVvchGqMhWWZyZVrElkLhkxhe7yY3vdxPYPYs6mIpUt2rnbhuG4rFa0oNrrsvV6D2bCe84pX59mdhyHAeAXnVOJL9Kv4n0WG9lZvWvNLujr83+GWFPsaJv2cR5u63s0XFPF1Z87eB72H4FgaG0Mz6y1+W3yJwAA4AeS579T1oxSVkjU7v7nSz2dIDFHwxDru7m6gdp9q7sPgZ1NZaI8DiXH6GG+Cn8cu7ZeL/AASttbx7O2TdrAJqgCxawhzgeUkpyjHYM/ur1KdGlR7K16nxuM4nicZpUlp0Wi9Ofmef7w1m0dplrpGiCHPA0kQswu1zeccuQGYBGWgRUqxj2nYxw+Dr1/7UHLwWnrsVA3XewfWwnsBmuTyF4gPasFiqOyfyZ6EuA45K7h/yj+SHtHZs0Au9nVvbG1zXs7AXNvhPYbFbRqRlrF3POr4WtQeWrFxfeQWznkquYWE+cG2nMe5MVjnG2nHIoAd0Q5DyCAFiaCLkC/HIIQwlM4tGRIzOhI49iYBmbQmDRaaUaaSyDj3ouAdu2akHKpqBlwnl/wCSLsRvfk92nNLTnpZpJLVTbGR7nkWENrFxPrnzWlN3QnuUW39762Oqkayrla0CEhocLDFFG51gRxJPmpbd2GltR1Lvdtc+hPUO7oWv5f8ATPalmY1G+yNhsPau0308zqh0nSND+iMkUcZzaDkCwAi7RqFSkrNlxpTckknd7F/sSullbaRzS7jYNH+0WUKvTlszpqYDFQ1mreLClq8rMVkEVKROUTEVSkS4julKrMTYcKlO4hfnQVKRLFEwVXJKDa+1jIDHG4hmYfINTzaz9Vx1a7lpHbr+D6zhnB1BKriFeXKPTvl9l/FiotzmucAx5DdCZCMI5DK1zmu/D1J1tbJHg8UwtDByVOEnKXNO2notx1fsCJpwMdiIuHv62G4+zGL9b8WgtxNwHicXGjpe76BwzhNfHPNbLD9z+y5/QrYt1Q7MyHCPScQA0dg1uewLh/1CT/Se/wD/ABilHR1G30SRPi2bBHlGy/N783HuGjR7VhVxlSeidl3HrYLgWFw7zuOaXfrb7X8Egumn77lyHt2FCALvYe7FRVWLW4I/8R9w0j7g1f4ZdoXRSw06m23U8vHcXw2E0k7y/atX58l569xpKqTZuxwDM7pag2wMAEkzidOjiGUYPAm3evUo4WnT13Z8Zj+N4nFXjfLHovu939O4zO8G8NdW3bI/+H05/ltJfWSN++AQY78nFmv2lpWxUKfafktzDBcHxOK1hG0f3PReXXyTKSio4YPqIw0j+Y8iSbjmHWAj1+wAe0rzKuMnLSOi+fr+D67Bez2GofFU+OXft6fm4WR+pJuTqTmSfeSuTVs9xtQj0S/mg1g4nwHL+6bfJExi280t/p/n+eJmOI05W7xxBHEdhTjJxd4uzFVpQqxcKiTT5Mpdq7uxv68No35ks0if+En6t3Z6P4V6NHGJ6T07+R8hxH2dlC88Lqv2814Pn4b+Jn37GqGmxgmuDwje4cMw5oII7QV23W5806VRPK4u/gw38EqDb6F4/FaP/eQlKpBbteprTwWJn2acv/V/glR7vTnVrW98jT/sxKHiaS/UdMOC46W1N+bS+5Kp91ZLdaSMd2N3sLW+9R/WU11OmPs9jHvlXn+ES6fc9v2pye6MD2l59yn+sjyRuvZyp+qovJN/gn0+5tP9p0rv6mAexl/ap/q30NP9Apreb9EvyWlNunR3+pLj2ySn2ByaxEnsD4Rh4LW/m/8Ao0lNs+Onp42xRCPFVxZBtr2GK55+h7F20HLI3LqeJj6dKFVKltbrfW7G1GyTJO53SRsxnqjF1zhaAer/AEnjwXPUw9SdRvNZHrYXimEoYeMfd3klq7Lr13+RoNlbFwDNznW4mzW+0laQwqjuzkxPF5VezBL5/gpttbdYXPjjF8GJuO14s2sIxPdZueYABN7jVaZYxuraHnutOTUr6r5E2mqJSwCKnJyF3OtA1x4kAtxf6LdpR7yEdEiZupUd5yb8WXBouwLycjO7MgTqHsSysegJ1D3o1FlTAvoinmJdMjvoyqVQl0SNNSuFyqVRGbosoq6txDC09XiR9rsHZ28VhVrX0Wx9RwrhCo2q1V8XJft7/H6eJWSTfvkuZyPoYwIFTTte4F+J9vRa4gsaebWAAE9910Sxk8qjFWPHp+z1D30qtVud3ez28+v07iQQBm/M+rf/AHnh3DPuXL3s9yO1oaLr+F/F4jYWyVDg2NuK2WXVjZ2X0HvXTTwtSprsjy8XxnCYO8U80uaWvq9vLddDQUe70LW4pnmU8mO6GEf5zgXSf5YK7oYGmt9T5zEe0uLqf27QXcrv1enyRXbX2tTRNApo4S69nOwmRrBmAOlkccRJA7ctM7LeNOnDZI8upi8VXV6lSTXe3b0/CJmwmxU+Ks2kGRMItC17LSSyXFnx0wF7WFs253vZoFyOjTlLM46jhxDE0qbpQqPK/wCac14IPtvfCrnFm/8At0JH2gJK+QfchvaEHPNxHAgnRKrXhS7T8uZpgeF4nGv/AG46fuei9eflcytO9sRJgaWOdfFK53SVMhOpdMc235MwjndeZVxk56R0Xz9T7TA+z+Gw1pT+OXV7LwX5ucxp4BcqPabRzjbVOxMpJK7GgcT4Dl/f997btoiIxbeaXkun+f8Apc2zMaToCe4E+5JJvYcpRju7CX4cUh7q5z3ZHuKpCa0GxOuLm2g+KGHMs4qJhteS92tJDGGSxNur1TqATfustY078/RXOGpi5QveNtWviko7c9eT5epKh2aM+rKczY9RgtwviuQfBbxws3yfyR51XjNKP64eWaWvlp8wjdjuJN3BovkM3EDtOS0WBk92l8zln7R0Yq0YuT8l+SXDspg1c4+QC6I4KC3bPOq+0NeXYgl6v8fQmw08bdGA99z71vHD01yPOq8TxVTebXhp9Ct3m3hdTNaIWtvhkc4kEhjWNyyHEn3FadnZHFKTnrJt+JR0+973MaJT0z2SmYhoA/lOYyIBtuJc655JKbsJpXH7PrnR1b5oG45XA4QQZHtLyS49GwaZ2GIgABDai7jWqNVFsutqRerm6Jh1acL32IIIwj6NuvHGodVsLIvaCghjILGl7x/MeS92euEn0R2NACzbvuMtmRk5uNggAweFy5kdVhcQRcLC5JiGlo5IaQ7sDU4GNLnWa1ouSbAABJU0wzswO29smof0cTTgJs1oHXkPNwHDs8+zmqSV8sD6fh2A91H39fR768u99/08doFXs7AzFLKGuLcQjwlznZkCxBz09L0eRKzlTyq8nr0/n/R6dLFupUy04Nq9nK9kvH8drqkVF1gelYBNWBno3vzAu7llbQfu60pU5VHaCOXGYqjhYZ68rdFzfguf0QyPZdRM3EGOazW+Qbl9669SjhI09Xqz4niPHsRirwh8EOi3fi/stPEFPtJ4wtDy4ggMcwllnaWZhHWd2Bt+9deY8aMHa70X89fIuod0Z5B01ZMYYiQA+qcTI65FmsgBuXHMAOIP3SizY00uX88PzcnOmgo8qZgjkAt85qWiWq0H1FJk2Dh6fR/hKxqYilS3evQ9PCcIxmMeaMbL90tF5c35FHJtG0hkZiMp1qJXdLUnXJryAIhnkIw22lyvOq46ctI6fX1PrcD7N4ahaVX45d/Z9OfnfwAQ0z5CSAXEm5JuddSSuRJyZ7k6lOktXZFvDslrBeQ37At40ktZHDPGSm7U0BrK5rRZgA4dvcOZQ5raJUKTSzVGSdl7szSkPk+ibwxDrW7G8+02/XopYKpPfRfN+R5eM47h6D+H45cktl4va/hfp1b09JsaCLRgc71n2c7w4DwC9CnhaVPZXfefL4rjOMxO88q6R0X5fmyU6VdFzy3ruR57OFiAe8A+9TKKlujWnUnTd4Sa8HYrpNmxf4TfAW9gWDwtJ/pR3R4vjYq3vX9fqK2iawXEbW9uEBWqEI7RXoYVMfiamkqkn5sd0i0OZ6u7EMiBEaXaMbdXD99qWZIdmVVbvXEzTwuUs/QVupT1W8s8g6nVb6xyA89fBP4mTmXIg7P2fLUkgdJUEnM+jGOwvPDsCnNFd4as2mx9xA3OokDR/hw3aO50npHwspc2wSRqqcQ07ejhY1nY0ZntPE95UXKsOa4uOdyeASuNRNBs6juBln2jIeHFNagy3ipmszOZ5n4KtiNyiXn2O+4oKAH3TEdjtmTp4ADiSVSuCV9EYTezePpvo4/q2m5dbN7hxF9B++xc9Wv+mJ9ZwzhSpWqVF8X0/wAmXbO4G7XOaeYJabd4XLma2PcdOMlaST8dQVRUOJJc4ucdS4kuPeTclS5Nu7Lp0oxWWKsui0QCz3nCwFzzk1oBJJ5AAFOCvJX1XcFduFKTi0nbRy2T7y6bsHaMYtDSuixDN30b5TyBLjZgvwNvBe9CNorIrI/M69dyqydZ55fuTun4bad23cT6P5PJ3AvrqjAw5uaHGd5HaXdRlr8n6DPitMttWzndRzdoR36K7JJ2vRUVxSMBksQZcppnf5z7tYOPVxj7oXNUxlKGkdX/ADmezhPZzGYh5qnwLq9/T82M5X7wSyuLr4SQRiBJkwnVvSnrBp9VuFv3V59XGVJ6Xsu4+rwXAcHhrPLml1lr6LZfXvIlHs6SQ9Rp7+C54wb2PTq4inTXxMvqTYDGZynEeQ0WypJbnmVOITnpTVglRtJrepE25OQa0XJ8BmVWblEiOHbXvKrsurGN2JM6zpz0TScmgY5HH1Q0GwJz1OVl0U8FUnrPRfM8/EcewuG+Ggs79I+vPy9S82VsqKDrBt38ycRb3HnzIAXo0cPTpdla9T5nG8UxOMf+5LTotF/nzuR5q2WZ4bEXhpJbcNFgB6Uhcb35NGV8zmtJTd0oq/2OGlh/eRnUqScIpfCtE5Puvy77WLGKklNgALDLE4lxNuJAHxWuS5zZpLRfN3JcWyXfad4ZD3XVKmGaXNhnQxM9Jw8E7RRV5Mr6nbEcdwxouDqfP4qHUS2KVNvcyY251bvlMpLnEG2Ea6AchZYTqdTaENCvqd4znhAFv3qVnnk9i8qW5SzbdkkNm4nHiAPiU1GUiXUS2INU9382UMzvhb1n+d8leSMd2Z529idsvYk01jDDYEXEspxX7glnS7KFl6mr2duZGwh9Q4zOGdnHqDLTDpbvus5Svuy0uhdv2kyIYW2AGQa0cOSm47CwTTTZNGBp/MfFK47F3s7Y4GXpO456drncEh7Gk2dsdreHj+itRIci1OFgVN2JWpT1VUXmw0WLk5OyNlFRRmn7xs4ArDQ21GfxwnQIsguPbtF5RYLh6uikqIHsa/C9wFib4ciDZ1uBtZdEcM6lKVnZ8jTCY6GGxMZzV4rfr4rwMq3cStd9hluePLv0v7FwPA1r209T61e0WAtvL/1ZYUvyZ1LvrJYmfhD5D7Q1VHAS/VJfU56ntPh4/wBuEn42X5L2h+TSljzmc+Y8buwM8m2PtW8MDSW+p5lf2mxc9KaUfK7+enyJNVtfZ9ExzGPhYbWLYgHPLrZYsFzfTNxW3vaFHa3kcawXEse80lJ98tF5X+xl9rfKdfKmht9+U5/kabf6j3LmqcQ5QXqe3hPZRb4iflH8v8GL2lteoqnfSyPk5N0aO5gyHkuCdWdTtO59NhsDhsJH/aio9/P1eoai3flfqMI5lEaUmKtxClT2dy+pNgQxC7ziPbkFuqUVueXVx9aq7Q0JHz3F1KdheRl1QA0d7jkPEq45p6QVznnGFJZ8RNR8d/JbsIzYT351Elh6kfuLz8B4rqhgW9aj8l+Tza/H6dP4cNC//wBpfZfl+Ra0dKyIWhYG8z9o97jmV306MKatFWPn8Tja+Jd602/ovBbIWeEl0dzq8/8A5vWuU5cxKbCxvpOCdoom7Yrq2Jugv++1HvIoMkmRqjblvRAHtUur0KVLqVFdtx1jifYd9gs5VWaKmjMVm9MeYEmI9mY8xks3N8i7Iz9ZvIHdVpzPC19eChJsHNIiYJn5kNib6znC/kQtFSb1Zk6vJAWiEuDb/OJDkASxoJ5DS6q8I95PxM1WyNzaypb9IPmkfD0esOwA3UupJ9w7JGmot2qKis63SSWsXuzvzIboFndDs2RNpb5xtOBgufVaNO+2iltstJIro6ioqXZ3a3l+qkrc02ytgtYMT8+0/AcUAjS0FGX5NGFv+p36BJa7Dem5p6KgDABbw/XmtkrGLdyTNKGhDdgSuUNbVl5sFjKTbsjaMUldgmjgPEpxjyRMpczzGGftXC2zuUUydTzKMzKyFjTzC6FN3E4aGYbvrUR1ExiIMZkewNeMTbMPR3FiCLht8it5YqpRk0noe9g+EYbG4aEppp6q633fl8i1qflVqxr0Df6Hf+Tys44qtPsr5G9TgHDKFve1GvGUV9kVdR8olbJ/8mw5MYxtu4ht/alKpief2NaWD4LHspS85P8AwVNTtCaf62aST8b3O95XPL3j7TPXof0tP+1BLwikdFRA6lQonRKt0RLpKaMAFwubBaWVzmdSo0ki0papoOGNl3cmNLj5BXF3doo5K0Glmqysurdl8y3ipql+obEObzid3hjfiQuqOHqy30/nQ8etxHBUuzeb7tF6v7Jh2bLiGchdKfvmzPyDIjvuumGFprfXx/B5VbjOIkrUrQXdv6v7WJvTgCwsANAAAB3ALqUklZHkSzSeaTu+r1BurAEe8FkAybTtok6o/dECq2gS6PPRzneTHN/8gp942V7tIHUbRDRdzgBzJsFObqOxRV2+MDNHF5+7mPPRGYRmto77yuyYGsHP0nfolmbFdIqC2eqOeKQdriG/oFUINkTkSm7Hjjt0shB9RjjfzWuSMd2ZZmyXG+S4bS0ziTkDk9x9psh1UuyhqPU12zPkzmmwy1kz4BqW4muf3CwyWbbluPRGupo6GisI2txjLG+znnx4KXoNaj6/eqljbilmZitcMxNxnuaTdZ/EzT4Uea7W23UV8hZEOjivbq5ucO13wCLJasLt6I0G7+52G1xnxv8AE8FDmi1A1MdNHCLDrO9gQmDRbbH2XJK7G7Jvb8ArUL7kudtjX01M1gsFolbYybuLNKAE27AkUddVlxsFhKVzaMbEXTIekfYhK3iDd/Ac5waFslZGLd2eRRT24rzWepFBmVIvm4+RWTNFYsqKqbiHHMc/0Sj2kOS0ZQVOwJo3uDY3vaXPeHNaXggm+dhkc+K0xNCrnbtfvR9VwjHYNUIxjNR1babs03q1rutdO4oZdgVbnkmCTM5dV2nDguqnUhCCik/RnzuMwWKxOJnVlKOr0+OO3Ln0LCj3XrCcqeX/ALb7eeGyicnLaL9Dpw+FVLWpVpr/AM0/oXtLuZWHWMNHNz2D2Xv7Fg6FWXKx6seJYKital/BP/otW7mva0mWdjbD0WNLyTwFzbMmyccI/wBUjGt7RUl/apt+Lt9LllT7v0sdrtdKRxkdl+Vth53WyoU1yv4nlVeN4uorRaiu5fd3foTRO1gwsa1g5NAaPYtlKystDyqjlUeabbfVu/1I0tV2p5yMpGfVJe8H7siVFdbXL98kZ2wypFbPtPtumK6K6p2zh0aT42HxRYTkZ/a28sg9EgOAIyzsDa+Zvc5BWjKUmZ8VMsx1Mh+9d3v0WkYvkjKUizpdhSEXlwRt8b+9aql1RDn0ZIjjp4/q2dM4cTbD7UXhHbUXxPcPSQV1U8MhgNjwbYAd5abqZVG9ilFG82V8k0QAfXODdCWNe4knkTdZjuaX+I0lCzBTRtjtkLAF5T2FuZDeLfB9iXO6Np4n03dzdSlcdjAV28UkhtFdv3jm893qpDsT93913zEPfexOpzLv1UOVi4xueq7I2TFTsFhbL+o+PBYNuTN0kkTHTuf1WCw4Ace9VGJMpF/sXd61ny68ByW8YW3MJTvsaRrQBYKyBkstkAU1dVXWMpG0YkSNv2j4IjHmwlLkhGi1ydStIrmZylyK+rcZHiMHhiceQ4e1RP4nlKh8KzHksI5krhkehEmRsHb5rJmyJUbgOI8gfapKsXOzttmNwz528bH4L16FbMjza1LKy9i3if63tW/vTL3SDnb2L7SmUrlRjYQ1mIZFYyiaqRX1FRicBwFnHv8Asjzz/pHNYWdzW4N8hSdxqwIgnU2UXZViDV7Rgi9J2J3qg3PkMh4qoxbJlJIoK/efgMMbe8YitVAydQz1VvGwaYnHn/cqlAzdRFdJvETkI/8AVn7lSiQ6ncGjp6ioGTXMb22A/VbKjfYydVhv4VBDnUSAn1QVapRj2mS5t7Apd4WM6sEYaOdgT5IdVLsiUL7lnsjdep2gQWtldfieq0eYssnJy5lWseg7A+SWlpbSVkhe4Z4Qch45JWHcv63eWnpGYIGsibpkACU7CuZWu3gMoL3zRxMGrnSNxeAv7lEpNbIqMb7sw22N8mtu2kbiPGaQXP8AQw+8pZW9yrpbGVe98z8T3Oe48SblVsI2W7G7BNnvFhyUORUYnodHCIxksyyZTUckzsLB3nl3pxVwbtubbY2xGQC/pO4krdRsYOVy1JTECkkQBWVlQoky4or4xiNzoojG5cpWBVla1uSttIzSbAVNUI4y9/AXP6Kr2V2K13ZDN2oCWGV3pSHF3N+yPL3qYLm+ZU3yXI8da2x/uvPbPSSJYky1HgosXcNDIOPszUtFpkgOa4WI8RkR3IjOUHdBKMZqzGdA/wDlvxdjrtPmL38gumGIb0a9DnlQtqn6gpq90J64IP4mu9gN11qM7XscznFOzYJ+9Fhk4jvy9gzKeWZLqQIZ31azi5x42GZPPNOzF7xDTv3IfQYe91j7AllbD3qK+u3nqJNTlyBwjyFr+KXuhe+KWeskORcR3ZJ5bE5rgqbZUkx6jXOPPUeaqKb2IdjR0e6LgLzyBo5D9SuiNPqQ30DGqpaf6qPpHDja/tTz047CtJlVW7fqJTha0tB0ABuspVW9i1A0W6m4VXV9YxYQftvOVv3yWYz07Y/yc0VJaSoIkeM9AGjw4osK5L2rvjFA3DCGsaMhYAeQGqqwrmA2vvZJLctNhxe7h3DggDEbS2+0E4fpH+sb4R3c0rhYz9VVPkN3uJ5ch3DgkUh9JSue4NaCSeASuM9B3c3ZEdnSDE/lwb3rNyNFE2lBTF2mg1OjQs3Kxolc0GydkGU9XJvF51PYwfFVGDlqyZTUdEbGhoWRNwsFvee9bpW2MG7kglMQCSRAECpqEmxoqnPL3WGiztc0vZFXtnbLY+qDolKVtEEY31ZX7FLp3GR3ojTtKUE5O7HUairIFtqf5xVRUbNPrJrcGDO375haS1diI6am8ooLDJWQfO4qW8AvOsempEukhllyjYXfhBNu86BVGm5bITqJblnHs5zB9NI1n3QcbvJuXtW0cFJ76GbxcVtqR6muij9FpcfWkdhH5W/Erojg6a31OeWLm9tCjr95icseXqsAaPZqtk4Q0iYNzluylk2g92jbKXNvYEuoFzHHVZyUmWnEb0IWeqLVh0dEXGzASeTb/BNNvYGkXuz9zKh9i89GPvZu8gt4wk9zJ2Lg7Eo6UXmcHuHrfBoW+WMdyLt7EGt3wDRhp48uZGXgAplXXJDUHzKF1XU1L/tPN9OC55Tcty1FI3+6/wAmVVOA6VoibxJv7BqkgPStlbnUNCMTwJHji+xz7G6BOwgO29+WMBEVgBlfQeH9kxXPPtrbzySk2PidB3BAGQ2ltxjSc+lf33aO8ouFjOV20HynrHLgBkB4KRlju/uxNV3c0tZE305HuAa0d2pKznUUTSFNyDy7FjLwyBxc0ZGQ6O/A3iERb3Y3FbI2exdkR07b2seJPpH9FLdykrGj2bT9JYm4ZwA9Jyht7ItW5m42TsIuAMgwsGkY97ua0hStqzOdW+iNNGwNFgLALYxOc5AAJJEAV1TVWSAp56kvOEJFELb+1W0sVr9chJuyGlmZ55TzPqphG0klxuTyHErJRbZq5WRv6yeOjpnOOTY2X7zwHiVulZHO3dlZ8l9C57JKyX06hxLb8I2nK3YTfwASj1G2em0kWSoR4Y2Omh9GEEj7U7ukP5B1fYto4anHl6hKtJlftLfFoGHGXW+y3Jo8GqnOCJWZmdqNvvk9GzR26rGVZ8kWoJ7shmMv9J1/HLyXPKo3ubRpo40bfVUZ2XkQI0lvRJHjf3q1UZDposaDdiqmza0YfWd1B7dVvHNLkZSikaSi3HijGKokLzyb1GeLjmfBdEaS5mTkGqN4aOkGGINuOEYHtem5QiFpMy+1N9ZpMmfRt7NT4rGVZ8tC1DqRtnbOkqnZRucTzBcT3LK9x2sek7s/JLI+zpyIm8tXHw4IEejbO2FRUDbta3EPtOsXe3RMCn27v61t2xefDzTFcwG1N4ZZibknv0Hh+qBGX2jtljNXY3cgfii47Gcr9ryS5Xwt9UaJDsV6Qw0FM5+gRcLFls2hDn4WDpHcTngb/wAlLZSRtqaGOmaC6znnv8gFne5paxf7D2XJUuBLO4Emw7Si19EDaW56hsPd9kIBIu7ny7lrGKRlKVy7VEjHOQACWSyAKav2gBxQBnavadzYZk5BSNEt8zaWEyyHO1/FPYNzyLePb7p5C4nU5BZvU0Whu9wtidBD0sg+kkz/AAt4BXFGcncpd/6t1XVQbOhOb3tdKRw459zQ53km9dAR61sihbGxkbBZrGhrRyDRYJiLtjbBAHyJvFM7pSMRtc5XNvJVNu40QIQoQ2S2BUSPaVM0rFRbuSI3LlZ0pmu3Aga6R2JrXWta4Bt3XXZQSsYVG7m2dq7s07O5dEDOZ5tv5O7G0YnWN7i5sfBTiGyYGTnYLaDTkuZmi3JO7cYMhuAbDiAeKSG9j6L+TOnYKYODWh2eeEX15qkQaqudZpsmB5PvlM7FbEbX5lMlmNlOZQBWbfeQwWJGXA2Q9gRjCVJZyAC0w6wQCLCuNoW2yuc+3vS5lGv3DjGAZDyCyqGlMiVjiavMk9bjmnHsil2j33ctgEDbAaclpHYzluaJUSNcgAL0AV+0DkgDG7Xcc80mNFfu9nPnnkkMi/Kq84WC5tyvkhhE812QL1MQOYxjXNSNnvdsh3BamZ5puB1tu1RdmQ2exOZHXYMj3ZKFuVyPcqJUImoA/9k="/>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2058" name="AutoShape 10" descr="data:image/jpeg;base64,/9j/4AAQSkZJRgABAQAAAQABAAD/2wCEAAkGBxQSEhUUEhQWFRUWFRQUFhcXFRQUFRQUFBQWFxQUFRUYHCggGBolHBQUITEhJSkrLi4uFx8zRDMsNygtLisBCgoKDg0OGhAQGiwkHyQsLCwsLC0sLCwsLCwsLCwsLCwsLCwsLCwsLCwsLCwsLCwsLCwsLCwsLCwsLCwsLCwsLP/AABEIALoBDwMBEQACEQEDEQH/xAAcAAABBQEBAQAAAAAAAAAAAAADAQIEBQYABwj/xABGEAABAwIDBAYFCgQFAwUAAAABAAIDBBESITEFBkFREyJhcYGRMlKhscEHFCMzQmJyktHwFUOC4VODorLSY5PCFyVEpLP/xAAbAQADAQEBAQEAAAAAAAAAAAAAAQIDBAUGB//EADoRAAIBAgQDBQcDAwQCAwAAAAABAgMRBBIhMQVBUTJhcYGRBhMiobHB0UJS8BQz4RUjovGCkhZicv/aAAwDAQACEQMRAD8A9GqdlxPOLDhd67CY3/nYQVtZMzIdVst5FsTJm+rOxrj/AEyMsR3kOKLARPpIv8aL/wC5D5fWgd2EJWaAlUu1Xu+yyYDIugeCR+KJ5Bb3XcU7hYVnzaV/VPRynkXQTHvbkXDvBCWgyQY52aObKOUg6N/52DCfyjvT1Ed/EWj6xroj98DD/wBxpLfMgp3Akg3zGYPEaeaZLOJQAxUI4oENTAddIBQUALdADroGLdIY7EgYt0gHAoGPBSAdiQA0uSGJdADSgBpCAAuCYDcKYhpCAEzUtDuNc1TZodwTm2TU2hOKZzZFopJkOLRIjeOKYixcxZJmtgTmqkyRhCYiPUbPjkN3sBI0dazh+F4zHgUmMjVGynFuESY2+pO0Ts8zZ/m4qbARBBLFoJGD/pv+cReMUlntHYxFhh6faTzkQyXn0ZwSeMEtiPzFFxCx9CXWYTE88BeJxP4HCz++xRoGpIIlb6sg/I//AIk/lVaiEbUN0N2Hk4YfI6HwJTzdRZQ5CokbZMDkgHBAHFAHBIY5AxQUAOBSGOBQAuJAzrpAJdAHByQxyBiEoAQNukA7owncQ1zUXAE9wTuAF5TEDck1cdwDlDVh3EDk1JoHFM0xYs7lWBuYqTFYY6JNSFYYWp3FYaQmIbZMAdRTteLPaHd4Bt3ckARpKDKwcbeq/wClZ5Pz8iErBcjinez0QQP+m67f+1Jk0fhKVmhj2VR0cGu7M43n/Lk1807isOYGXs0mM+qeqPBrsj4I08A1DWcNRfuyPkf1VaishQQe/lofIp5kLKzkyRLoA4FIY+6QxUDOugBboA4FAx2JIDroARIBboGddACY0ANdIkME6RAgD5UDGCRMRzpEAMLk7iBuelZMZsLLnNBuFO4DSxO4gbo1SYrAnMVXFYbgTuKwjmIuAzCncQlkwGPYCLEAjkcwmAP5sNASBy1b+U3HklZBcYIC3TL8JsPyOuErNDumPF9CAf8ASfI5HwKMz5jy9AjeRHgbg+H9kXXgJpvvGyMHIjs1VXZNkCty/fgldBlaOJTATEkBwcgBwcgBcSBi3SuMQOQI4vQMUPSAaXoAaSgBjigAbigAbgmAwhAwZJQBwQIG5AG2XOaHIASyAEITAaWJ3FYZgTuAN7VSYgJCokaWp3EMsqAWyBHWQAoagYQE2tw5HNKyC41zj2Ecv0upsVdcyLLbiPPL26e1F3zHZcgbhyNvxZjz/ui4mgZBGo8Rn/dO5JzSDp++9O4WFQA0vQAolUjEc9MDsaAFxoAY8oAbjQA3pEAPLwkMbiCAENkANITENcEAIIwUAbBc5qcgDkCOQB1kAIQmAGQK0Jg8KdxDHtTTE0BsrJFsgDkAPaEgHWRcYuFFwsdgRcLAJKcd3dl580aARjTEaH/x92XsSsAGRp+0L9trH8wv8Eh2GkZXB/NmPzD4lFxWGOJ4g+GY9n6J3AGOzNFwOxJgddACY0AI6RAAemzQAplQMQyIAayRABTIkArTdACoAUJiNaCuc0FQByBnIA5AjimAxwTQhpancATwqQgQYquTYdhRcdhMKLisPDUrjHAIuAoakMdZFxDHMTuFgRYi4WGOYi4WAvgB4Z8xkfMJAAfR20Pw9o+N0h2IssJ4i/aNfNufsRcVgNu3z/5DTxTzBYa427O3UeYTuFgZcncQwuTACSkA0uQBwcgYt0AEbomIVr7IGOc4oAJG5IDWByyKHhyQx10ALdAHXQAqAGkJiOsgBpammAzAncQmFACYUwHBqVwHBiLjHYUrgNe4DUgd5ATKUJS2QB9fENZG+d/clc2WErPaLAnasH+I32/olmXUv+gxH7B4qYzo4e0e9UZvDVVvEe1oOhB7jdBlKEo7qwjo0rkgixTcdgUkAOo/XzRcLEWWi5G3756nxTuFiJJSOHC/aPjb9CncViI+M/vL3fGyq4rAHM/f99E7iGOCYDbpANcUwObKRxQA/wCcc0AGbMCgBekQM1jZwshhWvQA/EgBcSQxQ5ADg5AC3QIVACJgcgBLIA7Ci4FRtbealpjaWZod6gu9/gxtz7FUYuWxbpuKvLTx5+C3Zk9qfKiG3+b0kr/vS/QtPaG5uPjZbrDS5mXvaa7/AJfz0MhtL5Vqw36jG9gLveFE6VuZ10sZCG1JPxb/AAVH/qDM49dh7w4+4j4rknh5y2kenQ43Sj26Onc/s19y3pNq9I3GXFo4g5OXBXpVaL/3D6XBYmhjIZqGtt0+Xj/Ld4T+OPb9UA37xF3eZzWSryXZ0O7+hhL+4793IE7asx1lf529yXvqj/UzRYSgtoIPT7YlH2z8fNVGvNczKpg6T/SXVJvZM0WD3E8ATcHssf37FusRJrTdHk1uE0FP4oqz+T/D+viWlPvwf5kY78Jb7v0VrF9UclT2fg+xL5lpTb2079SWnvB99lrHEwZ59XgWIj2df55lnDXQv9GRp78vfktVOL2Z59TBV4dqIfo76Z92Y9io5XFrdWASQA6hO4rESahHDL9+adxWIEtGQquTYjvhsncAL407iBuagBqYDgUAISgDV25LEu4mJwQFx7aohIAgrAncLBWVIPFABWyoAeJUAOEqQDukQAoemIp95t6qagjx1D8yCWRtsZZLeo2+l/tGwHNNJsHoeY1W91XtAkl/zamvZsUbrSPbxdLIOtbTIYb4tLdY9VGjcylVcdiHV7WbG3DEGsHEta1pceJdhAuSu9JQRzu8ndmU2ltUu0K5qtboaxhYrIYnSGwzWEYSm9C20gstUyHJlpJOJ+w09pGp7B5haucaekdX15E2ct9iZu3I55kc84j1R2D0sgOAXicSk5ON+/7H2nsnGyrPl8P3L4LzD69jyP1T2ITvsIXWQNak2Chmdm2KQ8QcDrdmZGa3pU6l01F+hwYvE4ZQcJVIp/8A6W/L5liyCQtDhG/CQCDhcRY6Z27Vo6NRPsv0OSnjcPOKfvI+qGOb6zbd4t71m1bdHRGal2HfwZzGN4ZdxI9xQrFNy5kyCpkb6Erx3kO960U5LZnPOlTn2oItafeGpbq9rx95vxzWsa01zOCpwzCz/S14FjBvMT6cI72O/Vaqu+aOCpwWn+ifqidFtaF3rN723HmFqqqZwVOFVo7NMkiNj/RLXdx+CtTRwzw1WHaiyNPs79P7K7mBT7T+hF3Dq53OdhYXANgbX/tqRd3EQYa2N7sIc0kjLCb35jsKdwJPRp3EJZMDRiZYXKsEbUBO4BA5pQBzoAiwXAPitokO5zXkIAK2qIQAQVgTAe2pB4oEYjfT5RBTn5vSATVJOE/aZEeRt6b/ALug1JGhcY3YN2PLKmkfJI6SqeZ5nn1sViOLjpYZjD6Le3QdUaPJmLmWMtZhba9zxPM+PBdl1BWMrXZSVlWXaLmnNs1UbABCAMUhwt9pPIDiVKglrIL9CNU15cMLeozkPSd+I/Ae1TKo2rLRDUUtSPFC5+TGk9wuB+iwnUjDtOx0UMNWru1KLl4L77Gr2FQmKOzvSccRHLKwH75rxsVWVSd1sj9C4JgJ4PD5anak7vu7i0aL2AzJyAGZJ5AcSudHrN21ZafwVzGh1QTE06DLGezk3xuc9F30eHznrPRfM+cx3tFQoNxo/G/+Prz8vULS727PpGE2xShxAaxuOSwA1ecm5k6kdy9KnQpUuytevM+TxfFMViv7ktOi0Xpz8ysqflXkJ+ipmAcMb3OJ7w0C3mVrnPPsH2H8pbWsZHPA4BoY0PjcHZNtmWOtbTgSmqgWNbRb7UL7n5wxtzpJeI6AfbA5K86YkrE5m16STSWnf/XE74qXGD3SNo4itDszkvNjxFTO0ER7i34FQ8PSf6UdEeI4uO1R/X6jv4VAdG27nu/VQ8JRfL5m0eM4xfqT8kd/A4+BePEH3hS8FT5Nmy45iOcYv1/Io2KBpIfFt/cQl/R22kWuON9qn8/8EqGhc37YPgQqWHkuZL4pSlvBr+eRIq5nM6Ik5Pd0DwCRcOaTG+/BzXNsDycexaxp6ZZHl1asfe+8p/MqWCqabHG8AkXLGuvY63ABXE6dWL0ufQP/AE6tFP4U30drB6TZAc/GWlhNrgNs2+l7OBsbEjI+5WpTW6POr4agtacvmmF2ls7o8yctRwyuAcuwkeY8Nb6XOKFJznkW/LvIDoDra/77E1rsTOnKDtIK2dcuYqwUVCeYVh7ZU7isEbUHmncLBBVFPMKw8VQ4ouFjhM0piFwg8UAeYb+b79Z1NRvtmWyzg2twLInDlxeNNBnmrjG7E2ZCGqhiZhhJLnZPlw2JadWMB0B48+a7I5Iq0XrzZg027sG/ajGizQfZdV72MVoGVvchGqMhWWZyZVrElkLhkxhe7yY3vdxPYPYs6mIpUt2rnbhuG4rFa0oNrrsvV6D2bCe84pX59mdhyHAeAXnVOJL9Kv4n0WG9lZvWvNLujr83+GWFPsaJv2cR5u63s0XFPF1Z87eB72H4FgaG0Mz6y1+W3yJwAA4AeS579T1oxSVkjU7v7nSz2dIDFHwxDru7m6gdp9q7sPgZ1NZaI8DiXH6GG+Cn8cu7ZeL/AASttbx7O2TdrAJqgCxawhzgeUkpyjHYM/ur1KdGlR7K16nxuM4nicZpUlp0Wi9Ofmef7w1m0dplrpGiCHPA0kQswu1zeccuQGYBGWgRUqxj2nYxw+Dr1/7UHLwWnrsVA3XewfWwnsBmuTyF4gPasFiqOyfyZ6EuA45K7h/yj+SHtHZs0Au9nVvbG1zXs7AXNvhPYbFbRqRlrF3POr4WtQeWrFxfeQWznkquYWE+cG2nMe5MVjnG2nHIoAd0Q5DyCAFiaCLkC/HIIQwlM4tGRIzOhI49iYBmbQmDRaaUaaSyDj3ouAdu2akHKpqBlwnl/wCSLsRvfk92nNLTnpZpJLVTbGR7nkWENrFxPrnzWlN3QnuUW39762Oqkayrla0CEhocLDFFG51gRxJPmpbd2GltR1Lvdtc+hPUO7oWv5f8ATPalmY1G+yNhsPau0308zqh0nSND+iMkUcZzaDkCwAi7RqFSkrNlxpTckknd7F/sSullbaRzS7jYNH+0WUKvTlszpqYDFQ1mreLClq8rMVkEVKROUTEVSkS4julKrMTYcKlO4hfnQVKRLFEwVXJKDa+1jIDHG4hmYfINTzaz9Vx1a7lpHbr+D6zhnB1BKriFeXKPTvl9l/FiotzmucAx5DdCZCMI5DK1zmu/D1J1tbJHg8UwtDByVOEnKXNO2notx1fsCJpwMdiIuHv62G4+zGL9b8WgtxNwHicXGjpe76BwzhNfHPNbLD9z+y5/QrYt1Q7MyHCPScQA0dg1uewLh/1CT/Se/wD/ABilHR1G30SRPi2bBHlGy/N783HuGjR7VhVxlSeidl3HrYLgWFw7zuOaXfrb7X8Egumn77lyHt2FCALvYe7FRVWLW4I/8R9w0j7g1f4ZdoXRSw06m23U8vHcXw2E0k7y/atX58l569xpKqTZuxwDM7pag2wMAEkzidOjiGUYPAm3evUo4WnT13Z8Zj+N4nFXjfLHovu939O4zO8G8NdW3bI/+H05/ltJfWSN++AQY78nFmv2lpWxUKfafktzDBcHxOK1hG0f3PReXXyTKSio4YPqIw0j+Y8iSbjmHWAj1+wAe0rzKuMnLSOi+fr+D67Bez2GofFU+OXft6fm4WR+pJuTqTmSfeSuTVs9xtQj0S/mg1g4nwHL+6bfJExi280t/p/n+eJmOI05W7xxBHEdhTjJxd4uzFVpQqxcKiTT5Mpdq7uxv68No35ks0if+En6t3Z6P4V6NHGJ6T07+R8hxH2dlC88Lqv2814Pn4b+Jn37GqGmxgmuDwje4cMw5oII7QV23W5806VRPK4u/gw38EqDb6F4/FaP/eQlKpBbteprTwWJn2acv/V/glR7vTnVrW98jT/sxKHiaS/UdMOC46W1N+bS+5Kp91ZLdaSMd2N3sLW+9R/WU11OmPs9jHvlXn+ES6fc9v2pye6MD2l59yn+sjyRuvZyp+qovJN/gn0+5tP9p0rv6mAexl/ap/q30NP9Apreb9EvyWlNunR3+pLj2ySn2ByaxEnsD4Rh4LW/m/8Ao0lNs+Onp42xRCPFVxZBtr2GK55+h7F20HLI3LqeJj6dKFVKltbrfW7G1GyTJO53SRsxnqjF1zhaAer/AEnjwXPUw9SdRvNZHrYXimEoYeMfd3klq7Lr13+RoNlbFwDNznW4mzW+0laQwqjuzkxPF5VezBL5/gpttbdYXPjjF8GJuO14s2sIxPdZueYABN7jVaZYxuraHnutOTUr6r5E2mqJSwCKnJyF3OtA1x4kAtxf6LdpR7yEdEiZupUd5yb8WXBouwLycjO7MgTqHsSysegJ1D3o1FlTAvoinmJdMjvoyqVQl0SNNSuFyqVRGbosoq6txDC09XiR9rsHZ28VhVrX0Wx9RwrhCo2q1V8XJft7/H6eJWSTfvkuZyPoYwIFTTte4F+J9vRa4gsaebWAAE9910Sxk8qjFWPHp+z1D30qtVud3ez28+v07iQQBm/M+rf/AHnh3DPuXL3s9yO1oaLr+F/F4jYWyVDg2NuK2WXVjZ2X0HvXTTwtSprsjy8XxnCYO8U80uaWvq9vLddDQUe70LW4pnmU8mO6GEf5zgXSf5YK7oYGmt9T5zEe0uLqf27QXcrv1enyRXbX2tTRNApo4S69nOwmRrBmAOlkccRJA7ctM7LeNOnDZI8upi8VXV6lSTXe3b0/CJmwmxU+Ks2kGRMItC17LSSyXFnx0wF7WFs253vZoFyOjTlLM46jhxDE0qbpQqPK/wCac14IPtvfCrnFm/8At0JH2gJK+QfchvaEHPNxHAgnRKrXhS7T8uZpgeF4nGv/AG46fuei9eflcytO9sRJgaWOdfFK53SVMhOpdMc235MwjndeZVxk56R0Xz9T7TA+z+Gw1pT+OXV7LwX5ucxp4BcqPabRzjbVOxMpJK7GgcT4Dl/f997btoiIxbeaXkun+f8Apc2zMaToCe4E+5JJvYcpRju7CX4cUh7q5z3ZHuKpCa0GxOuLm2g+KGHMs4qJhteS92tJDGGSxNur1TqATfustY078/RXOGpi5QveNtWviko7c9eT5epKh2aM+rKczY9RgtwviuQfBbxws3yfyR51XjNKP64eWaWvlp8wjdjuJN3BovkM3EDtOS0WBk92l8zln7R0Yq0YuT8l+SXDspg1c4+QC6I4KC3bPOq+0NeXYgl6v8fQmw08bdGA99z71vHD01yPOq8TxVTebXhp9Ct3m3hdTNaIWtvhkc4kEhjWNyyHEn3FadnZHFKTnrJt+JR0+973MaJT0z2SmYhoA/lOYyIBtuJc655JKbsJpXH7PrnR1b5oG45XA4QQZHtLyS49GwaZ2GIgABDai7jWqNVFsutqRerm6Jh1acL32IIIwj6NuvHGodVsLIvaCghjILGl7x/MeS92euEn0R2NACzbvuMtmRk5uNggAweFy5kdVhcQRcLC5JiGlo5IaQ7sDU4GNLnWa1ouSbAABJU0wzswO29smof0cTTgJs1oHXkPNwHDs8+zmqSV8sD6fh2A91H39fR768u99/08doFXs7AzFLKGuLcQjwlznZkCxBz09L0eRKzlTyq8nr0/n/R6dLFupUy04Nq9nK9kvH8drqkVF1gelYBNWBno3vzAu7llbQfu60pU5VHaCOXGYqjhYZ68rdFzfguf0QyPZdRM3EGOazW+Qbl9669SjhI09Xqz4niPHsRirwh8EOi3fi/stPEFPtJ4wtDy4ggMcwllnaWZhHWd2Bt+9deY8aMHa70X89fIuod0Z5B01ZMYYiQA+qcTI65FmsgBuXHMAOIP3SizY00uX88PzcnOmgo8qZgjkAt85qWiWq0H1FJk2Dh6fR/hKxqYilS3evQ9PCcIxmMeaMbL90tF5c35FHJtG0hkZiMp1qJXdLUnXJryAIhnkIw22lyvOq46ctI6fX1PrcD7N4ahaVX45d/Z9OfnfwAQ0z5CSAXEm5JuddSSuRJyZ7k6lOktXZFvDslrBeQ37At40ktZHDPGSm7U0BrK5rRZgA4dvcOZQ5raJUKTSzVGSdl7szSkPk+ibwxDrW7G8+02/XopYKpPfRfN+R5eM47h6D+H45cktl4va/hfp1b09JsaCLRgc71n2c7w4DwC9CnhaVPZXfefL4rjOMxO88q6R0X5fmyU6VdFzy3ruR57OFiAe8A+9TKKlujWnUnTd4Sa8HYrpNmxf4TfAW9gWDwtJ/pR3R4vjYq3vX9fqK2iawXEbW9uEBWqEI7RXoYVMfiamkqkn5sd0i0OZ6u7EMiBEaXaMbdXD99qWZIdmVVbvXEzTwuUs/QVupT1W8s8g6nVb6xyA89fBP4mTmXIg7P2fLUkgdJUEnM+jGOwvPDsCnNFd4as2mx9xA3OokDR/hw3aO50npHwspc2wSRqqcQ07ejhY1nY0ZntPE95UXKsOa4uOdyeASuNRNBs6juBln2jIeHFNagy3ipmszOZ5n4KtiNyiXn2O+4oKAH3TEdjtmTp4ADiSVSuCV9EYTezePpvo4/q2m5dbN7hxF9B++xc9Wv+mJ9ZwzhSpWqVF8X0/wAmXbO4G7XOaeYJabd4XLma2PcdOMlaST8dQVRUOJJc4ucdS4kuPeTclS5Nu7Lp0oxWWKsui0QCz3nCwFzzk1oBJJ5AAFOCvJX1XcFduFKTi0nbRy2T7y6bsHaMYtDSuixDN30b5TyBLjZgvwNvBe9CNorIrI/M69dyqydZ55fuTun4bad23cT6P5PJ3AvrqjAw5uaHGd5HaXdRlr8n6DPitMttWzndRzdoR36K7JJ2vRUVxSMBksQZcppnf5z7tYOPVxj7oXNUxlKGkdX/ADmezhPZzGYh5qnwLq9/T82M5X7wSyuLr4SQRiBJkwnVvSnrBp9VuFv3V59XGVJ6Xsu4+rwXAcHhrPLml1lr6LZfXvIlHs6SQ9Rp7+C54wb2PTq4inTXxMvqTYDGZynEeQ0WypJbnmVOITnpTVglRtJrepE25OQa0XJ8BmVWblEiOHbXvKrsurGN2JM6zpz0TScmgY5HH1Q0GwJz1OVl0U8FUnrPRfM8/EcewuG+Ggs79I+vPy9S82VsqKDrBt38ycRb3HnzIAXo0cPTpdla9T5nG8UxOMf+5LTotF/nzuR5q2WZ4bEXhpJbcNFgB6Uhcb35NGV8zmtJTd0oq/2OGlh/eRnUqScIpfCtE5Puvy77WLGKklNgALDLE4lxNuJAHxWuS5zZpLRfN3JcWyXfad4ZD3XVKmGaXNhnQxM9Jw8E7RRV5Mr6nbEcdwxouDqfP4qHUS2KVNvcyY251bvlMpLnEG2Ea6AchZYTqdTaENCvqd4znhAFv3qVnnk9i8qW5SzbdkkNm4nHiAPiU1GUiXUS2INU9382UMzvhb1n+d8leSMd2Z529idsvYk01jDDYEXEspxX7glnS7KFl6mr2duZGwh9Q4zOGdnHqDLTDpbvus5Svuy0uhdv2kyIYW2AGQa0cOSm47CwTTTZNGBp/MfFK47F3s7Y4GXpO456drncEh7Gk2dsdreHj+itRIci1OFgVN2JWpT1VUXmw0WLk5OyNlFRRmn7xs4ArDQ21GfxwnQIsguPbtF5RYLh6uikqIHsa/C9wFib4ciDZ1uBtZdEcM6lKVnZ8jTCY6GGxMZzV4rfr4rwMq3cStd9hluePLv0v7FwPA1r209T61e0WAtvL/1ZYUvyZ1LvrJYmfhD5D7Q1VHAS/VJfU56ntPh4/wBuEn42X5L2h+TSljzmc+Y8buwM8m2PtW8MDSW+p5lf2mxc9KaUfK7+enyJNVtfZ9ExzGPhYbWLYgHPLrZYsFzfTNxW3vaFHa3kcawXEse80lJ98tF5X+xl9rfKdfKmht9+U5/kabf6j3LmqcQ5QXqe3hPZRb4iflH8v8GL2lteoqnfSyPk5N0aO5gyHkuCdWdTtO59NhsDhsJH/aio9/P1eoai3flfqMI5lEaUmKtxClT2dy+pNgQxC7ziPbkFuqUVueXVx9aq7Q0JHz3F1KdheRl1QA0d7jkPEq45p6QVznnGFJZ8RNR8d/JbsIzYT351Elh6kfuLz8B4rqhgW9aj8l+Tza/H6dP4cNC//wBpfZfl+Ra0dKyIWhYG8z9o97jmV306MKatFWPn8Tja+Jd602/ovBbIWeEl0dzq8/8A5vWuU5cxKbCxvpOCdoom7Yrq2Jugv++1HvIoMkmRqjblvRAHtUur0KVLqVFdtx1jifYd9gs5VWaKmjMVm9MeYEmI9mY8xks3N8i7Iz9ZvIHdVpzPC19eChJsHNIiYJn5kNib6znC/kQtFSb1Zk6vJAWiEuDb/OJDkASxoJ5DS6q8I95PxM1WyNzaypb9IPmkfD0esOwA3UupJ9w7JGmot2qKis63SSWsXuzvzIboFndDs2RNpb5xtOBgufVaNO+2iltstJIro6ioqXZ3a3l+qkrc02ytgtYMT8+0/AcUAjS0FGX5NGFv+p36BJa7Dem5p6KgDABbw/XmtkrGLdyTNKGhDdgSuUNbVl5sFjKTbsjaMUldgmjgPEpxjyRMpczzGGftXC2zuUUydTzKMzKyFjTzC6FN3E4aGYbvrUR1ExiIMZkewNeMTbMPR3FiCLht8it5YqpRk0noe9g+EYbG4aEppp6q633fl8i1qflVqxr0Df6Hf+Tys44qtPsr5G9TgHDKFve1GvGUV9kVdR8olbJ/8mw5MYxtu4ht/alKpief2NaWD4LHspS85P8AwVNTtCaf62aST8b3O95XPL3j7TPXof0tP+1BLwikdFRA6lQonRKt0RLpKaMAFwubBaWVzmdSo0ki0papoOGNl3cmNLj5BXF3doo5K0Glmqysurdl8y3ipql+obEObzid3hjfiQuqOHqy30/nQ8etxHBUuzeb7tF6v7Jh2bLiGchdKfvmzPyDIjvuumGFprfXx/B5VbjOIkrUrQXdv6v7WJvTgCwsANAAAB3ALqUklZHkSzSeaTu+r1BurAEe8FkAybTtok6o/dECq2gS6PPRzneTHN/8gp942V7tIHUbRDRdzgBzJsFObqOxRV2+MDNHF5+7mPPRGYRmto77yuyYGsHP0nfolmbFdIqC2eqOeKQdriG/oFUINkTkSm7Hjjt0shB9RjjfzWuSMd2ZZmyXG+S4bS0ziTkDk9x9psh1UuyhqPU12zPkzmmwy1kz4BqW4muf3CwyWbbluPRGupo6GisI2txjLG+znnx4KXoNaj6/eqljbilmZitcMxNxnuaTdZ/EzT4Uea7W23UV8hZEOjivbq5ucO13wCLJasLt6I0G7+52G1xnxv8AE8FDmi1A1MdNHCLDrO9gQmDRbbH2XJK7G7Jvb8ArUL7kudtjX01M1gsFolbYybuLNKAE27AkUddVlxsFhKVzaMbEXTIekfYhK3iDd/Ac5waFslZGLd2eRRT24rzWepFBmVIvm4+RWTNFYsqKqbiHHMc/0Sj2kOS0ZQVOwJo3uDY3vaXPeHNaXggm+dhkc+K0xNCrnbtfvR9VwjHYNUIxjNR1babs03q1rutdO4oZdgVbnkmCTM5dV2nDguqnUhCCik/RnzuMwWKxOJnVlKOr0+OO3Ln0LCj3XrCcqeX/ALb7eeGyicnLaL9Dpw+FVLWpVpr/AM0/oXtLuZWHWMNHNz2D2Xv7Fg6FWXKx6seJYKital/BP/otW7mva0mWdjbD0WNLyTwFzbMmyccI/wBUjGt7RUl/apt+Lt9LllT7v0sdrtdKRxkdl+Vth53WyoU1yv4nlVeN4uorRaiu5fd3foTRO1gwsa1g5NAaPYtlKystDyqjlUeabbfVu/1I0tV2p5yMpGfVJe8H7siVFdbXL98kZ2wypFbPtPtumK6K6p2zh0aT42HxRYTkZ/a28sg9EgOAIyzsDa+Zvc5BWjKUmZ8VMsx1Mh+9d3v0WkYvkjKUizpdhSEXlwRt8b+9aql1RDn0ZIjjp4/q2dM4cTbD7UXhHbUXxPcPSQV1U8MhgNjwbYAd5abqZVG9ilFG82V8k0QAfXODdCWNe4knkTdZjuaX+I0lCzBTRtjtkLAF5T2FuZDeLfB9iXO6Np4n03dzdSlcdjAV28UkhtFdv3jm893qpDsT93913zEPfexOpzLv1UOVi4xueq7I2TFTsFhbL+o+PBYNuTN0kkTHTuf1WCw4Ace9VGJMpF/sXd61ny68ByW8YW3MJTvsaRrQBYKyBkstkAU1dVXWMpG0YkSNv2j4IjHmwlLkhGi1ydStIrmZylyK+rcZHiMHhiceQ4e1RP4nlKh8KzHksI5krhkehEmRsHb5rJmyJUbgOI8gfapKsXOzttmNwz528bH4L16FbMjza1LKy9i3if63tW/vTL3SDnb2L7SmUrlRjYQ1mIZFYyiaqRX1FRicBwFnHv8Asjzz/pHNYWdzW4N8hSdxqwIgnU2UXZViDV7Rgi9J2J3qg3PkMh4qoxbJlJIoK/efgMMbe8YitVAydQz1VvGwaYnHn/cqlAzdRFdJvETkI/8AVn7lSiQ6ncGjp6ioGTXMb22A/VbKjfYydVhv4VBDnUSAn1QVapRj2mS5t7Apd4WM6sEYaOdgT5IdVLsiUL7lnsjdep2gQWtldfieq0eYssnJy5lWseg7A+SWlpbSVkhe4Z4Qch45JWHcv63eWnpGYIGsibpkACU7CuZWu3gMoL3zRxMGrnSNxeAv7lEpNbIqMb7sw22N8mtu2kbiPGaQXP8AQw+8pZW9yrpbGVe98z8T3Oe48SblVsI2W7G7BNnvFhyUORUYnodHCIxksyyZTUckzsLB3nl3pxVwbtubbY2xGQC/pO4krdRsYOVy1JTECkkQBWVlQoky4or4xiNzoojG5cpWBVla1uSttIzSbAVNUI4y9/AXP6Kr2V2K13ZDN2oCWGV3pSHF3N+yPL3qYLm+ZU3yXI8da2x/uvPbPSSJYky1HgosXcNDIOPszUtFpkgOa4WI8RkR3IjOUHdBKMZqzGdA/wDlvxdjrtPmL38gumGIb0a9DnlQtqn6gpq90J64IP4mu9gN11qM7XscznFOzYJ+9Fhk4jvy9gzKeWZLqQIZ31azi5x42GZPPNOzF7xDTv3IfQYe91j7AllbD3qK+u3nqJNTlyBwjyFr+KXuhe+KWeskORcR3ZJ5bE5rgqbZUkx6jXOPPUeaqKb2IdjR0e6LgLzyBo5D9SuiNPqQ30DGqpaf6qPpHDja/tTz047CtJlVW7fqJTha0tB0ABuspVW9i1A0W6m4VXV9YxYQftvOVv3yWYz07Y/yc0VJaSoIkeM9AGjw4osK5L2rvjFA3DCGsaMhYAeQGqqwrmA2vvZJLctNhxe7h3DggDEbS2+0E4fpH+sb4R3c0rhYz9VVPkN3uJ5ch3DgkUh9JSue4NaCSeASuM9B3c3ZEdnSDE/lwb3rNyNFE2lBTF2mg1OjQs3Kxolc0GydkGU9XJvF51PYwfFVGDlqyZTUdEbGhoWRNwsFvee9bpW2MG7kglMQCSRAECpqEmxoqnPL3WGiztc0vZFXtnbLY+qDolKVtEEY31ZX7FLp3GR3ojTtKUE5O7HUairIFtqf5xVRUbNPrJrcGDO375haS1diI6am8ooLDJWQfO4qW8AvOsempEukhllyjYXfhBNu86BVGm5bITqJblnHs5zB9NI1n3QcbvJuXtW0cFJ76GbxcVtqR6muij9FpcfWkdhH5W/Erojg6a31OeWLm9tCjr95icseXqsAaPZqtk4Q0iYNzluylk2g92jbKXNvYEuoFzHHVZyUmWnEb0IWeqLVh0dEXGzASeTb/BNNvYGkXuz9zKh9i89GPvZu8gt4wk9zJ2Lg7Eo6UXmcHuHrfBoW+WMdyLt7EGt3wDRhp48uZGXgAplXXJDUHzKF1XU1L/tPN9OC55Tcty1FI3+6/wAmVVOA6VoibxJv7BqkgPStlbnUNCMTwJHji+xz7G6BOwgO29+WMBEVgBlfQeH9kxXPPtrbzySk2PidB3BAGQ2ltxjSc+lf33aO8ouFjOV20HynrHLgBkB4KRlju/uxNV3c0tZE305HuAa0d2pKznUUTSFNyDy7FjLwyBxc0ZGQ6O/A3iERb3Y3FbI2exdkR07b2seJPpH9FLdykrGj2bT9JYm4ZwA9Jyht7ItW5m42TsIuAMgwsGkY97ua0hStqzOdW+iNNGwNFgLALYxOc5AAJJEAV1TVWSAp56kvOEJFELb+1W0sVr9chJuyGlmZ55TzPqphG0klxuTyHErJRbZq5WRv6yeOjpnOOTY2X7zwHiVulZHO3dlZ8l9C57JKyX06hxLb8I2nK3YTfwASj1G2em0kWSoR4Y2Omh9GEEj7U7ukP5B1fYto4anHl6hKtJlftLfFoGHGXW+y3Jo8GqnOCJWZmdqNvvk9GzR26rGVZ8kWoJ7shmMv9J1/HLyXPKo3ubRpo40bfVUZ2XkQI0lvRJHjf3q1UZDposaDdiqmza0YfWd1B7dVvHNLkZSikaSi3HijGKokLzyb1GeLjmfBdEaS5mTkGqN4aOkGGINuOEYHtem5QiFpMy+1N9ZpMmfRt7NT4rGVZ8tC1DqRtnbOkqnZRucTzBcT3LK9x2sek7s/JLI+zpyIm8tXHw4IEejbO2FRUDbta3EPtOsXe3RMCn27v61t2xefDzTFcwG1N4ZZibknv0Hh+qBGX2jtljNXY3cgfii47Gcr9ryS5Xwt9UaJDsV6Qw0FM5+gRcLFls2hDn4WDpHcTngb/wAlLZSRtqaGOmaC6znnv8gFne5paxf7D2XJUuBLO4Emw7Si19EDaW56hsPd9kIBIu7ny7lrGKRlKVy7VEjHOQACWSyAKav2gBxQBnavadzYZk5BSNEt8zaWEyyHO1/FPYNzyLePb7p5C4nU5BZvU0Whu9wtidBD0sg+kkz/AAt4BXFGcncpd/6t1XVQbOhOb3tdKRw459zQ53km9dAR61sihbGxkbBZrGhrRyDRYJiLtjbBAHyJvFM7pSMRtc5XNvJVNu40QIQoQ2S2BUSPaVM0rFRbuSI3LlZ0pmu3Aga6R2JrXWta4Bt3XXZQSsYVG7m2dq7s07O5dEDOZ5tv5O7G0YnWN7i5sfBTiGyYGTnYLaDTkuZmi3JO7cYMhuAbDiAeKSG9j6L+TOnYKYODWh2eeEX15qkQaqudZpsmB5PvlM7FbEbX5lMlmNlOZQBWbfeQwWJGXA2Q9gRjCVJZyAC0w6wQCLCuNoW2yuc+3vS5lGv3DjGAZDyCyqGlMiVjiavMk9bjmnHsil2j33ctgEDbAaclpHYzluaJUSNcgAL0AV+0DkgDG7Xcc80mNFfu9nPnnkkMi/Kq84WC5tyvkhhE812QL1MQOYxjXNSNnvdsh3BamZ5puB1tu1RdmQ2exOZHXYMj3ZKFuVyPcqJUImoA/9k="/>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16" name="Text Box 3"/>
          <p:cNvSpPr txBox="1">
            <a:spLocks noChangeArrowheads="1"/>
          </p:cNvSpPr>
          <p:nvPr/>
        </p:nvSpPr>
        <p:spPr bwMode="auto">
          <a:xfrm>
            <a:off x="0" y="5220072"/>
            <a:ext cx="6858000" cy="1728192"/>
          </a:xfrm>
          <a:prstGeom prst="rect">
            <a:avLst/>
          </a:prstGeom>
          <a:solidFill>
            <a:srgbClr val="F8E708"/>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endParaRPr lang="en-US" sz="1400" dirty="0" smtClean="0">
              <a:solidFill>
                <a:srgbClr val="00B0F0"/>
              </a:solidFill>
              <a:latin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TotalTime>
  <Words>187</Words>
  <Application>Microsoft Office PowerPoint</Application>
  <PresentationFormat>On-screen Show (4:3)</PresentationFormat>
  <Paragraphs>10</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Slide 1</vt:lpstr>
      <vt:lpstr>Slide 2</vt:lpstr>
    </vt:vector>
  </TitlesOfParts>
  <Company>Sancta Maria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ICT Services</dc:creator>
  <cp:lastModifiedBy>ICT Services</cp:lastModifiedBy>
  <cp:revision>7</cp:revision>
  <dcterms:created xsi:type="dcterms:W3CDTF">2014-02-23T01:04:52Z</dcterms:created>
  <dcterms:modified xsi:type="dcterms:W3CDTF">2014-02-23T02:09:38Z</dcterms:modified>
</cp:coreProperties>
</file>